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4" r:id="rId9"/>
    <p:sldId id="265" r:id="rId10"/>
    <p:sldId id="266" r:id="rId11"/>
    <p:sldId id="267" r:id="rId12"/>
    <p:sldId id="268" r:id="rId13"/>
    <p:sldId id="270" r:id="rId14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Proud to be an American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3262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Nation of Immigrants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National Identity comes from shared political beliefs such as…	</a:t>
            </a:r>
          </a:p>
          <a:p>
            <a:pPr lvl="1"/>
            <a:r>
              <a:rPr lang="en-US" sz="3000" dirty="0" smtClean="0"/>
              <a:t>Representative Democracy- People pick someone to make decisions for them in government</a:t>
            </a:r>
          </a:p>
          <a:p>
            <a:pPr lvl="1"/>
            <a:r>
              <a:rPr lang="en-US" sz="3000" dirty="0" smtClean="0"/>
              <a:t>Direct Democracy – People make decisions on laws, etc. (seen at the local levels)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0860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Ellis Island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station where millions of people immigrated in the late 1800s and early 1900s</a:t>
            </a:r>
          </a:p>
          <a:p>
            <a:r>
              <a:rPr lang="en-US" sz="3200" dirty="0" smtClean="0"/>
              <a:t>Boats passed the Statue of Liberty</a:t>
            </a:r>
          </a:p>
          <a:p>
            <a:r>
              <a:rPr lang="en-US" sz="3200" dirty="0" smtClean="0"/>
              <a:t>Before WWII, all immigrants who entered the country were granted citizenship</a:t>
            </a:r>
          </a:p>
          <a:p>
            <a:r>
              <a:rPr lang="en-US" sz="3200" dirty="0" smtClean="0"/>
              <a:t>After WWII, America started to limit the numbers allowed into the country = quota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59488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immigration changes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Melting Pot Theory = All cultures blend together creating one hybrid culture.</a:t>
            </a:r>
          </a:p>
          <a:p>
            <a:r>
              <a:rPr lang="en-US" sz="3200" dirty="0" smtClean="0"/>
              <a:t>Assimilation = immigrants lose their identity</a:t>
            </a:r>
          </a:p>
          <a:p>
            <a:pPr lvl="1"/>
            <a:r>
              <a:rPr lang="en-US" sz="3000" dirty="0" smtClean="0"/>
              <a:t>Ex. Halloween  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Salad Bowl Theory = The different cultures retain their identity but join the larger culture.</a:t>
            </a:r>
          </a:p>
          <a:p>
            <a:r>
              <a:rPr lang="en-US" sz="3200" dirty="0" smtClean="0"/>
              <a:t>Diversity = respecting differences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0024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Diverse Culture and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Racism, Sexism, Ageism – belief that one group is superior to another</a:t>
            </a:r>
          </a:p>
          <a:p>
            <a:r>
              <a:rPr lang="en-US" sz="3200" dirty="0" smtClean="0"/>
              <a:t>Affirmative Action – policy that helps minorities get jobs or into schools (tries to curb inequalities based on race)</a:t>
            </a:r>
          </a:p>
          <a:p>
            <a:pPr lvl="1"/>
            <a:r>
              <a:rPr lang="en-US" sz="3000" dirty="0" smtClean="0"/>
              <a:t>U of CA v Bakke = No quotas in affirmative action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863259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Civics?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study of our rights and responsibilities as citizens of our country</a:t>
            </a:r>
          </a:p>
          <a:p>
            <a:r>
              <a:rPr lang="en-US" sz="3200" dirty="0" smtClean="0"/>
              <a:t>We have Duties</a:t>
            </a:r>
          </a:p>
          <a:p>
            <a:pPr lvl="1"/>
            <a:r>
              <a:rPr lang="en-US" sz="3000" dirty="0" smtClean="0"/>
              <a:t>Ex. Jury duty, follow laws</a:t>
            </a:r>
          </a:p>
          <a:p>
            <a:r>
              <a:rPr lang="en-US" sz="3200" dirty="0" smtClean="0"/>
              <a:t>We have Responsibilities</a:t>
            </a:r>
          </a:p>
          <a:p>
            <a:pPr lvl="1"/>
            <a:r>
              <a:rPr lang="en-US" sz="3000" dirty="0" smtClean="0"/>
              <a:t>Ex. Voting, treating others as we would be treated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879556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citizen?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Someone who swears allegiance to a country</a:t>
            </a:r>
          </a:p>
          <a:p>
            <a:r>
              <a:rPr lang="en-US" sz="3200" dirty="0" smtClean="0"/>
              <a:t>A legally recognized subject of a country, whether born there or naturalized</a:t>
            </a:r>
          </a:p>
          <a:p>
            <a:pPr lvl="1"/>
            <a:r>
              <a:rPr lang="en-US" sz="3000" dirty="0"/>
              <a:t>naturalized= weren’t born in the country but went through the process to become a </a:t>
            </a:r>
            <a:r>
              <a:rPr lang="en-US" sz="3000" dirty="0" smtClean="0"/>
              <a:t>citizen</a:t>
            </a:r>
          </a:p>
          <a:p>
            <a:r>
              <a:rPr lang="en-US" sz="3200" dirty="0" smtClean="0"/>
              <a:t>Provides stability and belonging</a:t>
            </a:r>
          </a:p>
          <a:p>
            <a:pPr marL="274320" lvl="1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640282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citizenship in the United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14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Amendment defines citizenship</a:t>
            </a:r>
          </a:p>
          <a:p>
            <a:r>
              <a:rPr lang="en-US" sz="3200" dirty="0" smtClean="0"/>
              <a:t>What is jurisdiction?</a:t>
            </a:r>
          </a:p>
          <a:p>
            <a:pPr lvl="1"/>
            <a:r>
              <a:rPr lang="en-US" sz="3000" dirty="0" smtClean="0"/>
              <a:t>An area of power</a:t>
            </a:r>
          </a:p>
          <a:p>
            <a:r>
              <a:rPr lang="en-US" sz="3200" dirty="0" smtClean="0"/>
              <a:t>Passed after the Civil War</a:t>
            </a:r>
          </a:p>
          <a:p>
            <a:r>
              <a:rPr lang="en-US" sz="3200" dirty="0" smtClean="0"/>
              <a:t>Meant to protect our civil rights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3593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v Civil Liberties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Civil Rights: The right to be treated fairly regardless of race, color, creed or disability</a:t>
            </a:r>
          </a:p>
          <a:p>
            <a:pPr lvl="1"/>
            <a:r>
              <a:rPr lang="en-US" sz="3000" dirty="0" smtClean="0"/>
              <a:t>No segregation, ramps for wheelchairs</a:t>
            </a:r>
          </a:p>
          <a:p>
            <a:r>
              <a:rPr lang="en-US" sz="3200" dirty="0" smtClean="0"/>
              <a:t>Civil Liberties: Basic rights guaranteed in the Bill of Rights</a:t>
            </a:r>
          </a:p>
          <a:p>
            <a:pPr lvl="1"/>
            <a:r>
              <a:rPr lang="en-US" sz="3000" dirty="0" smtClean="0"/>
              <a:t>Freedom of speech, religion, etc.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849815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be a citizen of the United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25599"/>
            <a:ext cx="9872871" cy="4818743"/>
          </a:xfrm>
        </p:spPr>
        <p:txBody>
          <a:bodyPr>
            <a:normAutofit/>
          </a:bodyPr>
          <a:lstStyle/>
          <a:p>
            <a:r>
              <a:rPr lang="en-US" sz="3200" dirty="0"/>
              <a:t>Alien – Foreign born. Not from an area but they are legal</a:t>
            </a:r>
          </a:p>
          <a:p>
            <a:r>
              <a:rPr lang="en-US" sz="3200" dirty="0" smtClean="0"/>
              <a:t>Undocumented </a:t>
            </a:r>
            <a:r>
              <a:rPr lang="en-US" sz="3200" dirty="0"/>
              <a:t>Immigrants – People who are in a country and haven’t done the paperwork yet (illegal status but can be temporary)</a:t>
            </a:r>
          </a:p>
          <a:p>
            <a:r>
              <a:rPr lang="en-US" sz="3200" dirty="0"/>
              <a:t>Refugees – People who are fleeing a conflict and have no country they can call home</a:t>
            </a:r>
          </a:p>
          <a:p>
            <a:r>
              <a:rPr lang="en-US" sz="3200" dirty="0" smtClean="0"/>
              <a:t>Automatic </a:t>
            </a:r>
            <a:r>
              <a:rPr lang="en-US" sz="3200" dirty="0" smtClean="0"/>
              <a:t>Citizenship – Natural Born Citizen</a:t>
            </a:r>
          </a:p>
          <a:p>
            <a:pPr lvl="1"/>
            <a:r>
              <a:rPr lang="en-US" sz="3000" dirty="0" smtClean="0"/>
              <a:t>Jus Sanguine: one or both parents are citizens (by blood)</a:t>
            </a:r>
          </a:p>
          <a:p>
            <a:pPr lvl="1"/>
            <a:r>
              <a:rPr lang="en-US" sz="3000" dirty="0" smtClean="0"/>
              <a:t>Jus Soli: born on U.S. soil but parents weren’t (by soil</a:t>
            </a:r>
            <a:r>
              <a:rPr lang="en-US" sz="3000" dirty="0" smtClean="0"/>
              <a:t>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790086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Naturalization – foreign born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File with CIS = Citizenship and Immigration Services (used to be INS)</a:t>
            </a:r>
          </a:p>
          <a:p>
            <a:r>
              <a:rPr lang="en-US" sz="3200" dirty="0" smtClean="0"/>
              <a:t>Can apply after living here for 5 yrs., or 3 yrs. if married to a citizen, live in state for 3 months and 18 yrs. </a:t>
            </a:r>
            <a:r>
              <a:rPr lang="en-US" sz="3200" dirty="0"/>
              <a:t>o</a:t>
            </a:r>
            <a:r>
              <a:rPr lang="en-US" sz="3200" dirty="0" smtClean="0"/>
              <a:t>ld</a:t>
            </a:r>
          </a:p>
          <a:p>
            <a:r>
              <a:rPr lang="en-US" sz="3200" dirty="0" smtClean="0"/>
              <a:t>If an applicant has children under 18 they automatically become citizens too.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27836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immigrate?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God – Religious Freedom</a:t>
            </a:r>
          </a:p>
          <a:p>
            <a:r>
              <a:rPr lang="en-US" sz="3200" dirty="0" smtClean="0"/>
              <a:t>Gold – freedom to pick career/make money</a:t>
            </a:r>
          </a:p>
          <a:p>
            <a:r>
              <a:rPr lang="en-US" sz="3200" dirty="0" smtClean="0"/>
              <a:t>Glory – the movement up the socioeconomic ladder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074" y="3803904"/>
            <a:ext cx="3906722" cy="270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496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Nation of Immigrants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American society represents people who have come from all over the world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America has become increasingly diverse</a:t>
            </a:r>
            <a:endParaRPr lang="en-US" sz="3200" dirty="0" smtClean="0"/>
          </a:p>
          <a:p>
            <a:r>
              <a:rPr lang="en-US" sz="3200" dirty="0" smtClean="0"/>
              <a:t>Our national motto: E Pluribus Unum – Out of many; one. Out of many cultures, we are one country</a:t>
            </a:r>
            <a:endParaRPr lang="en-US" sz="3000" dirty="0"/>
          </a:p>
          <a:p>
            <a:r>
              <a:rPr lang="en-US" sz="3000" dirty="0" smtClean="0"/>
              <a:t>Tolerance – We deal with and accept things that we         don’t normally agree with.</a:t>
            </a:r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517" y="4251228"/>
            <a:ext cx="1914604" cy="207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093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1298</TotalTime>
  <Words>572</Words>
  <Application>Microsoft Office PowerPoint</Application>
  <PresentationFormat>Widescreen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Corbel</vt:lpstr>
      <vt:lpstr>Basis</vt:lpstr>
      <vt:lpstr>Unit 1</vt:lpstr>
      <vt:lpstr>What is Civics?</vt:lpstr>
      <vt:lpstr>What is a citizen?</vt:lpstr>
      <vt:lpstr>Defining citizenship in the United States</vt:lpstr>
      <vt:lpstr>Civil Rights v Civil Liberties</vt:lpstr>
      <vt:lpstr>How to be a citizen of the United States</vt:lpstr>
      <vt:lpstr>Naturalization – foreign born </vt:lpstr>
      <vt:lpstr>Why do people immigrate?</vt:lpstr>
      <vt:lpstr>A Nation of Immigrants</vt:lpstr>
      <vt:lpstr>A Nation of Immigrants cont.</vt:lpstr>
      <vt:lpstr>Ellis Island</vt:lpstr>
      <vt:lpstr>How immigration changes America</vt:lpstr>
      <vt:lpstr>Diverse Culture and Conflict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Peterson, Mollie L.</dc:creator>
  <cp:lastModifiedBy>Peterson, Mollie L.</cp:lastModifiedBy>
  <cp:revision>21</cp:revision>
  <cp:lastPrinted>2018-01-29T12:15:27Z</cp:lastPrinted>
  <dcterms:created xsi:type="dcterms:W3CDTF">2017-01-26T12:32:39Z</dcterms:created>
  <dcterms:modified xsi:type="dcterms:W3CDTF">2019-01-25T11:53:51Z</dcterms:modified>
</cp:coreProperties>
</file>